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3" roundtripDataSignature="AMtx7mhbF2nOoYwqjeFMn9qqHrruXYkn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customschemas.google.com/relationships/presentationmetadata" Target="meta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1" name="Google Shape;14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7" name="Google Shape;14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3" name="Google Shape;153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9" name="Google Shape;159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5" name="Google Shape;165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1" name="Google Shape;171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7" name="Google Shape;177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3" name="Google Shape;183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9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24" name="Google Shape;24;p9"/>
            <p:cNvSpPr/>
            <p:nvPr/>
          </p:nvSpPr>
          <p:spPr>
            <a:xfrm>
              <a:off x="0" y="-7862"/>
              <a:ext cx="863600" cy="5698067"/>
            </a:xfrm>
            <a:custGeom>
              <a:rect b="b" l="l" r="r" t="t"/>
              <a:pathLst>
                <a:path extrusionOk="0" h="5698067" w="863600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69803"/>
              </a:schemeClr>
            </a:solidFill>
            <a:ln>
              <a:noFill/>
            </a:ln>
          </p:spPr>
        </p:sp>
        <p:cxnSp>
          <p:nvCxnSpPr>
            <p:cNvPr id="25" name="Google Shape;25;p9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6" name="Google Shape;26;p9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7" name="Google Shape;27;p9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28" name="Google Shape;28;p9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9" name="Google Shape;29;p9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9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B0E3">
                <a:alpha val="49803"/>
              </a:srgbClr>
            </a:solidFill>
            <a:ln>
              <a:noFill/>
            </a:ln>
          </p:spPr>
        </p:sp>
        <p:sp>
          <p:nvSpPr>
            <p:cNvPr id="31" name="Google Shape;31;p9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69803"/>
              </a:schemeClr>
            </a:solidFill>
            <a:ln>
              <a:noFill/>
            </a:ln>
          </p:spPr>
        </p:sp>
        <p:sp>
          <p:nvSpPr>
            <p:cNvPr id="32" name="Google Shape;32;p9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0000"/>
              </a:srgbClr>
            </a:solidFill>
            <a:ln>
              <a:noFill/>
            </a:ln>
          </p:spPr>
        </p:sp>
        <p:sp>
          <p:nvSpPr>
            <p:cNvPr id="33" name="Google Shape;33;p9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9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7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37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3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3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3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8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38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9" name="Google Shape;99;p38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3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3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3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38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38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9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39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3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3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3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0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40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4" name="Google Shape;114;p40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4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4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4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40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40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1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41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3" name="Google Shape;123;p41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4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4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4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42"/>
          <p:cNvSpPr txBox="1"/>
          <p:nvPr>
            <p:ph idx="1" type="body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0" name="Google Shape;130;p4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4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4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3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43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6" name="Google Shape;136;p4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4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4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32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9" name="Google Shape;59;p32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0" name="Google Shape;60;p3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3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3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33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6" name="Google Shape;66;p33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7" name="Google Shape;67;p33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8" name="Google Shape;68;p33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9" name="Google Shape;69;p3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3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3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5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5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9" name="Google Shape;79;p35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80" name="Google Shape;80;p3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3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6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36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36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87" name="Google Shape;87;p3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3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9" name="Google Shape;89;p3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7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7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7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10" name="Google Shape;10;p7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7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7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B0E3">
                <a:alpha val="49803"/>
              </a:srgbClr>
            </a:solidFill>
            <a:ln>
              <a:noFill/>
            </a:ln>
          </p:spPr>
        </p:sp>
        <p:sp>
          <p:nvSpPr>
            <p:cNvPr id="13" name="Google Shape;13;p7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69803"/>
              </a:schemeClr>
            </a:solidFill>
            <a:ln>
              <a:noFill/>
            </a:ln>
          </p:spPr>
        </p:sp>
        <p:sp>
          <p:nvSpPr>
            <p:cNvPr id="14" name="Google Shape;14;p7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0000"/>
              </a:srgbClr>
            </a:solidFill>
            <a:ln>
              <a:noFill/>
            </a:ln>
          </p:spPr>
        </p:sp>
        <p:sp>
          <p:nvSpPr>
            <p:cNvPr id="15" name="Google Shape;15;p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6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Google Shape;17;p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7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 sz="4400"/>
              <a:t>SEPTEMBER FINANCIAL REPORT</a:t>
            </a:r>
            <a:endParaRPr/>
          </a:p>
        </p:txBody>
      </p:sp>
      <p:sp>
        <p:nvSpPr>
          <p:cNvPr id="144" name="Google Shape;144;p1"/>
          <p:cNvSpPr txBox="1"/>
          <p:nvPr>
            <p:ph idx="1" type="subTitle"/>
          </p:nvPr>
        </p:nvSpPr>
        <p:spPr>
          <a:xfrm>
            <a:off x="1646729" y="4441404"/>
            <a:ext cx="94488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Board Meeting September 26, 2024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"/>
          <p:cNvSpPr txBox="1"/>
          <p:nvPr>
            <p:ph type="title"/>
          </p:nvPr>
        </p:nvSpPr>
        <p:spPr>
          <a:xfrm>
            <a:off x="1556951" y="238897"/>
            <a:ext cx="7191633" cy="5017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None/>
            </a:pPr>
            <a:r>
              <a:rPr lang="en-US" sz="1800"/>
              <a:t>AUGUST 2024 BUDGET STATUS REPORT – GENERAL FUND</a:t>
            </a:r>
            <a:endParaRPr sz="1800"/>
          </a:p>
        </p:txBody>
      </p:sp>
      <p:pic>
        <p:nvPicPr>
          <p:cNvPr id="150" name="Google Shape;15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56950" y="659025"/>
            <a:ext cx="7784126" cy="596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4"/>
          <p:cNvSpPr txBox="1"/>
          <p:nvPr>
            <p:ph type="title"/>
          </p:nvPr>
        </p:nvSpPr>
        <p:spPr>
          <a:xfrm>
            <a:off x="1458097" y="305875"/>
            <a:ext cx="8196649" cy="53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None/>
            </a:pPr>
            <a:r>
              <a:rPr lang="en-US" sz="1800"/>
              <a:t>AUGUST 2024 BUDGET STATUS REPORT – CAPITAL PROJECTS FUND</a:t>
            </a:r>
            <a:endParaRPr sz="1800"/>
          </a:p>
        </p:txBody>
      </p:sp>
      <p:pic>
        <p:nvPicPr>
          <p:cNvPr id="156" name="Google Shape;156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66552" y="830354"/>
            <a:ext cx="7101016" cy="55869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6"/>
          <p:cNvSpPr txBox="1"/>
          <p:nvPr>
            <p:ph type="title"/>
          </p:nvPr>
        </p:nvSpPr>
        <p:spPr>
          <a:xfrm>
            <a:off x="1342768" y="499050"/>
            <a:ext cx="7669428" cy="53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None/>
            </a:pPr>
            <a:r>
              <a:rPr lang="en-US" sz="1800"/>
              <a:t>AUGUST 2024 BUDGET STATUS REPORT – DEBT SERVICE FUND</a:t>
            </a:r>
            <a:endParaRPr sz="1800"/>
          </a:p>
        </p:txBody>
      </p:sp>
      <p:pic>
        <p:nvPicPr>
          <p:cNvPr id="162" name="Google Shape;162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79373" y="1030350"/>
            <a:ext cx="7140082" cy="49091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8"/>
          <p:cNvSpPr txBox="1"/>
          <p:nvPr>
            <p:ph type="title"/>
          </p:nvPr>
        </p:nvSpPr>
        <p:spPr>
          <a:xfrm>
            <a:off x="1120346" y="329724"/>
            <a:ext cx="7554097" cy="57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None/>
            </a:pPr>
            <a:r>
              <a:rPr lang="en-US" sz="1800"/>
              <a:t>AUGUST 2024 BUDGET STATUS REPORT – ASB FUND</a:t>
            </a:r>
            <a:endParaRPr sz="1800"/>
          </a:p>
        </p:txBody>
      </p:sp>
      <p:pic>
        <p:nvPicPr>
          <p:cNvPr id="168" name="Google Shape;16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2281" y="1112108"/>
            <a:ext cx="7193829" cy="4563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0"/>
          <p:cNvSpPr txBox="1"/>
          <p:nvPr>
            <p:ph type="title"/>
          </p:nvPr>
        </p:nvSpPr>
        <p:spPr>
          <a:xfrm>
            <a:off x="1787611" y="414125"/>
            <a:ext cx="7628238" cy="5332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48148"/>
              <a:buFont typeface="Century Gothic"/>
              <a:buNone/>
            </a:pPr>
            <a:r>
              <a:rPr lang="en-US" sz="1800"/>
              <a:t>AUGUST 2024 BUDGET STATUS REPORT – TRANSPORTATION VEHICLE FUND</a:t>
            </a:r>
            <a:endParaRPr sz="1800"/>
          </a:p>
        </p:txBody>
      </p:sp>
      <p:pic>
        <p:nvPicPr>
          <p:cNvPr id="174" name="Google Shape;174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69989" y="887510"/>
            <a:ext cx="7545860" cy="54061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"/>
          <p:cNvSpPr txBox="1"/>
          <p:nvPr>
            <p:ph type="title"/>
          </p:nvPr>
        </p:nvSpPr>
        <p:spPr>
          <a:xfrm>
            <a:off x="1985320" y="257600"/>
            <a:ext cx="5395784" cy="48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None/>
            </a:pPr>
            <a:r>
              <a:rPr lang="en-US" sz="1800"/>
              <a:t>24-25 ENROLLMENT - FTE</a:t>
            </a:r>
            <a:endParaRPr sz="1800"/>
          </a:p>
        </p:txBody>
      </p:sp>
      <p:pic>
        <p:nvPicPr>
          <p:cNvPr id="180" name="Google Shape;18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08886" y="974020"/>
            <a:ext cx="6812691" cy="5311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5"/>
          <p:cNvSpPr txBox="1"/>
          <p:nvPr>
            <p:ph type="title"/>
          </p:nvPr>
        </p:nvSpPr>
        <p:spPr>
          <a:xfrm>
            <a:off x="2586681" y="305875"/>
            <a:ext cx="5717060" cy="53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None/>
            </a:pPr>
            <a:r>
              <a:rPr lang="en-US" sz="1800"/>
              <a:t>24-25 ENROLLMENT - HEADCOUNT</a:t>
            </a:r>
            <a:endParaRPr sz="1800"/>
          </a:p>
        </p:txBody>
      </p:sp>
      <p:pic>
        <p:nvPicPr>
          <p:cNvPr id="186" name="Google Shape;18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95135" y="837174"/>
            <a:ext cx="4390768" cy="56460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2023-11-03T19:19:24Z</dcterms:created>
  <dc:creator>Brown, Stacy</dc:creator>
</cp:coreProperties>
</file>