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hbF2nOoYwqjeFMn9qqHrruXYkn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3" name="Google Shape;15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9" name="Google Shape;15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5" name="Google Shape;16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1" name="Google Shape;17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3" name="Google Shape;18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9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9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9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9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9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9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9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3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3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3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3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3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3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4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4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4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4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4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4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4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4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4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42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4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4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4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4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4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4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4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2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32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0" name="Google Shape;60;p3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3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6" name="Google Shape;66;p33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7" name="Google Shape;67;p33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8" name="Google Shape;68;p33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9" name="Google Shape;69;p3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3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3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3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3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3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US" sz="4400"/>
              <a:t>SEPTEMBER FINANCIAL REPORT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1646729" y="4441404"/>
            <a:ext cx="9448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Board Meeting September 26, 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 txBox="1"/>
          <p:nvPr>
            <p:ph type="title"/>
          </p:nvPr>
        </p:nvSpPr>
        <p:spPr>
          <a:xfrm>
            <a:off x="1556951" y="238897"/>
            <a:ext cx="7191633" cy="5017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</a:pPr>
            <a:r>
              <a:rPr lang="en-US" sz="1800"/>
              <a:t>AUGUST 2024 BUDGET STATUS REPORT – GENERAL FUND</a:t>
            </a:r>
            <a:endParaRPr sz="1800"/>
          </a:p>
        </p:txBody>
      </p:sp>
      <p:pic>
        <p:nvPicPr>
          <p:cNvPr id="150" name="Google Shape;15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6950" y="659025"/>
            <a:ext cx="7784126" cy="596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"/>
          <p:cNvSpPr txBox="1"/>
          <p:nvPr>
            <p:ph type="title"/>
          </p:nvPr>
        </p:nvSpPr>
        <p:spPr>
          <a:xfrm>
            <a:off x="1458097" y="305875"/>
            <a:ext cx="8196649" cy="53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</a:pPr>
            <a:r>
              <a:rPr lang="en-US" sz="1800"/>
              <a:t>AUGUST 2024 BUDGET STATUS REPORT – CAPITAL PROJECTS FUND</a:t>
            </a:r>
            <a:endParaRPr sz="1800"/>
          </a:p>
        </p:txBody>
      </p:sp>
      <p:pic>
        <p:nvPicPr>
          <p:cNvPr id="156" name="Google Shape;15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6552" y="830354"/>
            <a:ext cx="7101016" cy="55869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"/>
          <p:cNvSpPr txBox="1"/>
          <p:nvPr>
            <p:ph type="title"/>
          </p:nvPr>
        </p:nvSpPr>
        <p:spPr>
          <a:xfrm>
            <a:off x="1342768" y="499050"/>
            <a:ext cx="7669428" cy="53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</a:pPr>
            <a:r>
              <a:rPr lang="en-US" sz="1800"/>
              <a:t>AUGUST 2024 BUDGET STATUS REPORT – DEBT SERVICE FUND</a:t>
            </a:r>
            <a:endParaRPr sz="1800"/>
          </a:p>
        </p:txBody>
      </p:sp>
      <p:pic>
        <p:nvPicPr>
          <p:cNvPr id="162" name="Google Shape;16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9373" y="1030350"/>
            <a:ext cx="7140082" cy="49091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"/>
          <p:cNvSpPr txBox="1"/>
          <p:nvPr>
            <p:ph type="title"/>
          </p:nvPr>
        </p:nvSpPr>
        <p:spPr>
          <a:xfrm>
            <a:off x="1120346" y="329724"/>
            <a:ext cx="7554097" cy="5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</a:pPr>
            <a:r>
              <a:rPr lang="en-US" sz="1800"/>
              <a:t>AUGUST 2024 BUDGET STATUS REPORT – ASB FUND</a:t>
            </a:r>
            <a:endParaRPr sz="1800"/>
          </a:p>
        </p:txBody>
      </p:sp>
      <p:pic>
        <p:nvPicPr>
          <p:cNvPr id="168" name="Google Shape;16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2281" y="1112108"/>
            <a:ext cx="7193829" cy="4563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0"/>
          <p:cNvSpPr txBox="1"/>
          <p:nvPr>
            <p:ph type="title"/>
          </p:nvPr>
        </p:nvSpPr>
        <p:spPr>
          <a:xfrm>
            <a:off x="1787611" y="414125"/>
            <a:ext cx="7628238" cy="5332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8148"/>
              <a:buFont typeface="Century Gothic"/>
              <a:buNone/>
            </a:pPr>
            <a:r>
              <a:rPr lang="en-US" sz="1800"/>
              <a:t>AUGUST 2024 BUDGET STATUS REPORT – TRANSPORTATION VEHICLE FUND</a:t>
            </a:r>
            <a:endParaRPr sz="1800"/>
          </a:p>
        </p:txBody>
      </p:sp>
      <p:pic>
        <p:nvPicPr>
          <p:cNvPr id="174" name="Google Shape;17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69989" y="887510"/>
            <a:ext cx="7545860" cy="5406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"/>
          <p:cNvSpPr txBox="1"/>
          <p:nvPr>
            <p:ph type="title"/>
          </p:nvPr>
        </p:nvSpPr>
        <p:spPr>
          <a:xfrm>
            <a:off x="1985320" y="257600"/>
            <a:ext cx="5395784" cy="48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</a:pPr>
            <a:r>
              <a:rPr lang="en-US" sz="1800"/>
              <a:t>24-25 ENROLLMENT - FTE</a:t>
            </a:r>
            <a:endParaRPr sz="1800"/>
          </a:p>
        </p:txBody>
      </p:sp>
      <p:pic>
        <p:nvPicPr>
          <p:cNvPr id="180" name="Google Shape;18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08886" y="974020"/>
            <a:ext cx="6812691" cy="531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"/>
          <p:cNvSpPr txBox="1"/>
          <p:nvPr>
            <p:ph type="title"/>
          </p:nvPr>
        </p:nvSpPr>
        <p:spPr>
          <a:xfrm>
            <a:off x="2586681" y="305875"/>
            <a:ext cx="5717060" cy="53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</a:pPr>
            <a:r>
              <a:rPr lang="en-US" sz="1800"/>
              <a:t>24-25 ENROLLMENT - HEADCOUNT</a:t>
            </a:r>
            <a:endParaRPr sz="1800"/>
          </a:p>
        </p:txBody>
      </p:sp>
      <p:pic>
        <p:nvPicPr>
          <p:cNvPr id="186" name="Google Shape;18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95135" y="837174"/>
            <a:ext cx="4390768" cy="56460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2023-11-03T19:19:24Z</dcterms:created>
  <dc:creator>Brown, Stacy</dc:creator>
</cp:coreProperties>
</file>